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94236-8AE5-4B51-A517-4B140A1BA7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4C12F82-9222-45A5-A8DB-E21D5EF9EC64}">
      <dgm:prSet phldrT="[Текст]"/>
      <dgm:spPr/>
      <dgm:t>
        <a:bodyPr/>
        <a:lstStyle/>
        <a:p>
          <a:r>
            <a:rPr lang="ru-RU" dirty="0" smtClean="0"/>
            <a:t>РС - беседа</a:t>
          </a:r>
          <a:endParaRPr lang="ru-RU" dirty="0"/>
        </a:p>
      </dgm:t>
    </dgm:pt>
    <dgm:pt modelId="{82F971A9-1E66-4E1A-AFC2-C1675FBC59E4}" type="parTrans" cxnId="{3C779CBB-1A1F-47C2-9E90-023FBFF180F0}">
      <dgm:prSet/>
      <dgm:spPr/>
      <dgm:t>
        <a:bodyPr/>
        <a:lstStyle/>
        <a:p>
          <a:endParaRPr lang="ru-RU"/>
        </a:p>
      </dgm:t>
    </dgm:pt>
    <dgm:pt modelId="{6C4C1D92-174A-48C3-B317-DAF7F0C65FF6}" type="sibTrans" cxnId="{3C779CBB-1A1F-47C2-9E90-023FBFF180F0}">
      <dgm:prSet/>
      <dgm:spPr/>
      <dgm:t>
        <a:bodyPr/>
        <a:lstStyle/>
        <a:p>
          <a:endParaRPr lang="ru-RU"/>
        </a:p>
      </dgm:t>
    </dgm:pt>
    <dgm:pt modelId="{4AF06AAD-FC60-45EE-84FA-AE4E96CEEE80}">
      <dgm:prSet phldrT="[Текст]"/>
      <dgm:spPr/>
      <dgm:t>
        <a:bodyPr/>
        <a:lstStyle/>
        <a:p>
          <a:r>
            <a:rPr lang="ru-RU" dirty="0" smtClean="0"/>
            <a:t>РС - игра</a:t>
          </a:r>
          <a:endParaRPr lang="ru-RU" dirty="0"/>
        </a:p>
      </dgm:t>
    </dgm:pt>
    <dgm:pt modelId="{5E301613-9AEE-4B75-9D0D-FA3591B8EEB7}" type="parTrans" cxnId="{51769E86-2C6B-4D3C-8263-2AF5CCBE61AF}">
      <dgm:prSet/>
      <dgm:spPr/>
      <dgm:t>
        <a:bodyPr/>
        <a:lstStyle/>
        <a:p>
          <a:endParaRPr lang="ru-RU"/>
        </a:p>
      </dgm:t>
    </dgm:pt>
    <dgm:pt modelId="{D413A407-90D2-48AC-86DE-00F221A41116}" type="sibTrans" cxnId="{51769E86-2C6B-4D3C-8263-2AF5CCBE61AF}">
      <dgm:prSet/>
      <dgm:spPr/>
      <dgm:t>
        <a:bodyPr/>
        <a:lstStyle/>
        <a:p>
          <a:endParaRPr lang="ru-RU"/>
        </a:p>
      </dgm:t>
    </dgm:pt>
    <dgm:pt modelId="{6E3830A8-B3C0-48C7-BAA0-53836B4CD851}">
      <dgm:prSet phldrT="[Текст]"/>
      <dgm:spPr/>
      <dgm:t>
        <a:bodyPr/>
        <a:lstStyle/>
        <a:p>
          <a:r>
            <a:rPr lang="ru-RU" dirty="0" smtClean="0"/>
            <a:t>РС - практикум</a:t>
          </a:r>
          <a:endParaRPr lang="ru-RU" dirty="0"/>
        </a:p>
      </dgm:t>
    </dgm:pt>
    <dgm:pt modelId="{EB31C4DE-72D9-4E76-97E5-14CB3F08AEA1}" type="parTrans" cxnId="{06EA4A07-1EA0-4292-936C-AD5AA7D81DFD}">
      <dgm:prSet/>
      <dgm:spPr/>
      <dgm:t>
        <a:bodyPr/>
        <a:lstStyle/>
        <a:p>
          <a:endParaRPr lang="ru-RU"/>
        </a:p>
      </dgm:t>
    </dgm:pt>
    <dgm:pt modelId="{21B16A70-267E-4363-AA60-B92B38B28307}" type="sibTrans" cxnId="{06EA4A07-1EA0-4292-936C-AD5AA7D81DFD}">
      <dgm:prSet/>
      <dgm:spPr/>
      <dgm:t>
        <a:bodyPr/>
        <a:lstStyle/>
        <a:p>
          <a:endParaRPr lang="ru-RU"/>
        </a:p>
      </dgm:t>
    </dgm:pt>
    <dgm:pt modelId="{5F1863E5-B7EE-4F49-A7ED-B86F2BB6C582}">
      <dgm:prSet/>
      <dgm:spPr/>
      <dgm:t>
        <a:bodyPr/>
        <a:lstStyle/>
        <a:p>
          <a:r>
            <a:rPr lang="ru-RU" dirty="0" smtClean="0"/>
            <a:t>РС – мастер - класс</a:t>
          </a:r>
          <a:endParaRPr lang="ru-RU" dirty="0"/>
        </a:p>
      </dgm:t>
    </dgm:pt>
    <dgm:pt modelId="{C23B3D16-1141-48D1-8146-D41E1F2456A3}" type="parTrans" cxnId="{758C8578-E018-46F1-B781-95B8C4517067}">
      <dgm:prSet/>
      <dgm:spPr/>
      <dgm:t>
        <a:bodyPr/>
        <a:lstStyle/>
        <a:p>
          <a:endParaRPr lang="ru-RU"/>
        </a:p>
      </dgm:t>
    </dgm:pt>
    <dgm:pt modelId="{EB4C7369-1232-4A5A-BB0A-A8890193D439}" type="sibTrans" cxnId="{758C8578-E018-46F1-B781-95B8C4517067}">
      <dgm:prSet/>
      <dgm:spPr/>
      <dgm:t>
        <a:bodyPr/>
        <a:lstStyle/>
        <a:p>
          <a:endParaRPr lang="ru-RU"/>
        </a:p>
      </dgm:t>
    </dgm:pt>
    <dgm:pt modelId="{7A2AE661-73B6-4BB2-8BEE-6896C1BAA2E8}">
      <dgm:prSet/>
      <dgm:spPr/>
      <dgm:t>
        <a:bodyPr/>
        <a:lstStyle/>
        <a:p>
          <a:r>
            <a:rPr lang="ru-RU" dirty="0" smtClean="0"/>
            <a:t>РС - проект</a:t>
          </a:r>
          <a:endParaRPr lang="ru-RU" dirty="0"/>
        </a:p>
      </dgm:t>
    </dgm:pt>
    <dgm:pt modelId="{210899BC-2638-4776-B133-5AC918289236}" type="parTrans" cxnId="{FDD9572E-A9F2-4F54-9858-223FEA3BC041}">
      <dgm:prSet/>
      <dgm:spPr/>
      <dgm:t>
        <a:bodyPr/>
        <a:lstStyle/>
        <a:p>
          <a:endParaRPr lang="ru-RU"/>
        </a:p>
      </dgm:t>
    </dgm:pt>
    <dgm:pt modelId="{5A8C8023-AC5C-4C17-8715-4285A073B95D}" type="sibTrans" cxnId="{FDD9572E-A9F2-4F54-9858-223FEA3BC041}">
      <dgm:prSet/>
      <dgm:spPr/>
      <dgm:t>
        <a:bodyPr/>
        <a:lstStyle/>
        <a:p>
          <a:endParaRPr lang="ru-RU"/>
        </a:p>
      </dgm:t>
    </dgm:pt>
    <dgm:pt modelId="{12F2C477-B62E-4241-A2EF-8050710C0010}" type="pres">
      <dgm:prSet presAssocID="{2E494236-8AE5-4B51-A517-4B140A1BA7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07DF225-71B0-4D5F-A6B7-B29B01053789}" type="pres">
      <dgm:prSet presAssocID="{2E494236-8AE5-4B51-A517-4B140A1BA717}" presName="Name1" presStyleCnt="0"/>
      <dgm:spPr/>
    </dgm:pt>
    <dgm:pt modelId="{64F1733B-1A99-4E89-BBE3-25F23D93C3E7}" type="pres">
      <dgm:prSet presAssocID="{2E494236-8AE5-4B51-A517-4B140A1BA717}" presName="cycle" presStyleCnt="0"/>
      <dgm:spPr/>
    </dgm:pt>
    <dgm:pt modelId="{F0330B0F-9E59-483C-8C44-81C7243ADEC0}" type="pres">
      <dgm:prSet presAssocID="{2E494236-8AE5-4B51-A517-4B140A1BA717}" presName="srcNode" presStyleLbl="node1" presStyleIdx="0" presStyleCnt="5"/>
      <dgm:spPr/>
    </dgm:pt>
    <dgm:pt modelId="{6DD9D327-DA66-4511-A2CC-5FA9640FCD2E}" type="pres">
      <dgm:prSet presAssocID="{2E494236-8AE5-4B51-A517-4B140A1BA717}" presName="conn" presStyleLbl="parChTrans1D2" presStyleIdx="0" presStyleCnt="1"/>
      <dgm:spPr/>
      <dgm:t>
        <a:bodyPr/>
        <a:lstStyle/>
        <a:p>
          <a:endParaRPr lang="ru-RU"/>
        </a:p>
      </dgm:t>
    </dgm:pt>
    <dgm:pt modelId="{5FD8B302-F8D1-467D-86B2-B890AB99672C}" type="pres">
      <dgm:prSet presAssocID="{2E494236-8AE5-4B51-A517-4B140A1BA717}" presName="extraNode" presStyleLbl="node1" presStyleIdx="0" presStyleCnt="5"/>
      <dgm:spPr/>
    </dgm:pt>
    <dgm:pt modelId="{D0CFC92D-6B30-41A1-89AF-1FE957EB24DA}" type="pres">
      <dgm:prSet presAssocID="{2E494236-8AE5-4B51-A517-4B140A1BA717}" presName="dstNode" presStyleLbl="node1" presStyleIdx="0" presStyleCnt="5"/>
      <dgm:spPr/>
    </dgm:pt>
    <dgm:pt modelId="{7D496B74-87D4-4CA4-87A5-3DCFBD168A69}" type="pres">
      <dgm:prSet presAssocID="{64C12F82-9222-45A5-A8DB-E21D5EF9EC6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BA7C9-FCC2-45AE-9E1F-7597153F1099}" type="pres">
      <dgm:prSet presAssocID="{64C12F82-9222-45A5-A8DB-E21D5EF9EC64}" presName="accent_1" presStyleCnt="0"/>
      <dgm:spPr/>
    </dgm:pt>
    <dgm:pt modelId="{779FDF64-F377-4745-A2AD-8284F7D8D107}" type="pres">
      <dgm:prSet presAssocID="{64C12F82-9222-45A5-A8DB-E21D5EF9EC64}" presName="accentRepeatNode" presStyleLbl="solidFgAcc1" presStyleIdx="0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BDA91E34-AED0-4B55-9991-B2C0FAFD6311}" type="pres">
      <dgm:prSet presAssocID="{4AF06AAD-FC60-45EE-84FA-AE4E96CEEE8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8C8A0-E595-4CBD-B55B-6ECB18BC6259}" type="pres">
      <dgm:prSet presAssocID="{4AF06AAD-FC60-45EE-84FA-AE4E96CEEE80}" presName="accent_2" presStyleCnt="0"/>
      <dgm:spPr/>
    </dgm:pt>
    <dgm:pt modelId="{6AAE2D07-4DFC-49A5-800E-73C4B5601EAB}" type="pres">
      <dgm:prSet presAssocID="{4AF06AAD-FC60-45EE-84FA-AE4E96CEEE80}" presName="accentRepeatNode" presStyleLbl="solidFgAcc1" presStyleIdx="1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39B07325-DB28-4842-952A-467EB5755239}" type="pres">
      <dgm:prSet presAssocID="{6E3830A8-B3C0-48C7-BAA0-53836B4CD85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0F842-09D1-4853-8EA7-97F0B4735F9C}" type="pres">
      <dgm:prSet presAssocID="{6E3830A8-B3C0-48C7-BAA0-53836B4CD851}" presName="accent_3" presStyleCnt="0"/>
      <dgm:spPr/>
    </dgm:pt>
    <dgm:pt modelId="{1FC0574A-BCD1-4D3C-B3C2-1F7500049BBB}" type="pres">
      <dgm:prSet presAssocID="{6E3830A8-B3C0-48C7-BAA0-53836B4CD851}" presName="accentRepeatNode" presStyleLbl="solidFgAcc1" presStyleIdx="2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FC4051CF-751A-42CA-955A-6595F03EEDA2}" type="pres">
      <dgm:prSet presAssocID="{5F1863E5-B7EE-4F49-A7ED-B86F2BB6C58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AD44E-C386-49C2-8A05-94855BD07C28}" type="pres">
      <dgm:prSet presAssocID="{5F1863E5-B7EE-4F49-A7ED-B86F2BB6C582}" presName="accent_4" presStyleCnt="0"/>
      <dgm:spPr/>
    </dgm:pt>
    <dgm:pt modelId="{B82D27E2-19E3-4132-9BD0-A417C24B61FD}" type="pres">
      <dgm:prSet presAssocID="{5F1863E5-B7EE-4F49-A7ED-B86F2BB6C582}" presName="accentRepeatNode" presStyleLbl="solidFgAcc1" presStyleIdx="3" presStyleCnt="5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7F329915-1F18-4187-9E5B-053898D020F2}" type="pres">
      <dgm:prSet presAssocID="{7A2AE661-73B6-4BB2-8BEE-6896C1BAA2E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030EB-3CC4-4C53-9894-94B5AFDDB848}" type="pres">
      <dgm:prSet presAssocID="{7A2AE661-73B6-4BB2-8BEE-6896C1BAA2E8}" presName="accent_5" presStyleCnt="0"/>
      <dgm:spPr/>
    </dgm:pt>
    <dgm:pt modelId="{6CC658CC-8386-4B61-B7C8-51C1D2F65490}" type="pres">
      <dgm:prSet presAssocID="{7A2AE661-73B6-4BB2-8BEE-6896C1BAA2E8}" presName="accentRepeatNode" presStyleLbl="solidFgAcc1" presStyleIdx="4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3C779CBB-1A1F-47C2-9E90-023FBFF180F0}" srcId="{2E494236-8AE5-4B51-A517-4B140A1BA717}" destId="{64C12F82-9222-45A5-A8DB-E21D5EF9EC64}" srcOrd="0" destOrd="0" parTransId="{82F971A9-1E66-4E1A-AFC2-C1675FBC59E4}" sibTransId="{6C4C1D92-174A-48C3-B317-DAF7F0C65FF6}"/>
    <dgm:cxn modelId="{FDD9572E-A9F2-4F54-9858-223FEA3BC041}" srcId="{2E494236-8AE5-4B51-A517-4B140A1BA717}" destId="{7A2AE661-73B6-4BB2-8BEE-6896C1BAA2E8}" srcOrd="4" destOrd="0" parTransId="{210899BC-2638-4776-B133-5AC918289236}" sibTransId="{5A8C8023-AC5C-4C17-8715-4285A073B95D}"/>
    <dgm:cxn modelId="{691C9D67-3FA6-466E-A34A-E83A13F59756}" type="presOf" srcId="{7A2AE661-73B6-4BB2-8BEE-6896C1BAA2E8}" destId="{7F329915-1F18-4187-9E5B-053898D020F2}" srcOrd="0" destOrd="0" presId="urn:microsoft.com/office/officeart/2008/layout/VerticalCurvedList"/>
    <dgm:cxn modelId="{13DC8BA4-B1DA-4C1A-BB49-1291C0C18C09}" type="presOf" srcId="{6C4C1D92-174A-48C3-B317-DAF7F0C65FF6}" destId="{6DD9D327-DA66-4511-A2CC-5FA9640FCD2E}" srcOrd="0" destOrd="0" presId="urn:microsoft.com/office/officeart/2008/layout/VerticalCurvedList"/>
    <dgm:cxn modelId="{06EA4A07-1EA0-4292-936C-AD5AA7D81DFD}" srcId="{2E494236-8AE5-4B51-A517-4B140A1BA717}" destId="{6E3830A8-B3C0-48C7-BAA0-53836B4CD851}" srcOrd="2" destOrd="0" parTransId="{EB31C4DE-72D9-4E76-97E5-14CB3F08AEA1}" sibTransId="{21B16A70-267E-4363-AA60-B92B38B28307}"/>
    <dgm:cxn modelId="{A79A053D-7908-4257-8A1D-38572F49C89E}" type="presOf" srcId="{64C12F82-9222-45A5-A8DB-E21D5EF9EC64}" destId="{7D496B74-87D4-4CA4-87A5-3DCFBD168A69}" srcOrd="0" destOrd="0" presId="urn:microsoft.com/office/officeart/2008/layout/VerticalCurvedList"/>
    <dgm:cxn modelId="{0826B5D6-0F5A-447F-991D-BCD6D65767BD}" type="presOf" srcId="{4AF06AAD-FC60-45EE-84FA-AE4E96CEEE80}" destId="{BDA91E34-AED0-4B55-9991-B2C0FAFD6311}" srcOrd="0" destOrd="0" presId="urn:microsoft.com/office/officeart/2008/layout/VerticalCurvedList"/>
    <dgm:cxn modelId="{24CFD806-E7DE-484E-8BD2-EB9AFB51F1F4}" type="presOf" srcId="{2E494236-8AE5-4B51-A517-4B140A1BA717}" destId="{12F2C477-B62E-4241-A2EF-8050710C0010}" srcOrd="0" destOrd="0" presId="urn:microsoft.com/office/officeart/2008/layout/VerticalCurvedList"/>
    <dgm:cxn modelId="{51769E86-2C6B-4D3C-8263-2AF5CCBE61AF}" srcId="{2E494236-8AE5-4B51-A517-4B140A1BA717}" destId="{4AF06AAD-FC60-45EE-84FA-AE4E96CEEE80}" srcOrd="1" destOrd="0" parTransId="{5E301613-9AEE-4B75-9D0D-FA3591B8EEB7}" sibTransId="{D413A407-90D2-48AC-86DE-00F221A41116}"/>
    <dgm:cxn modelId="{E8C70C82-2C2C-4181-9D5A-57C22CA6E402}" type="presOf" srcId="{6E3830A8-B3C0-48C7-BAA0-53836B4CD851}" destId="{39B07325-DB28-4842-952A-467EB5755239}" srcOrd="0" destOrd="0" presId="urn:microsoft.com/office/officeart/2008/layout/VerticalCurvedList"/>
    <dgm:cxn modelId="{758C8578-E018-46F1-B781-95B8C4517067}" srcId="{2E494236-8AE5-4B51-A517-4B140A1BA717}" destId="{5F1863E5-B7EE-4F49-A7ED-B86F2BB6C582}" srcOrd="3" destOrd="0" parTransId="{C23B3D16-1141-48D1-8146-D41E1F2456A3}" sibTransId="{EB4C7369-1232-4A5A-BB0A-A8890193D439}"/>
    <dgm:cxn modelId="{977606BC-7A76-4243-8A20-1D9783F6019A}" type="presOf" srcId="{5F1863E5-B7EE-4F49-A7ED-B86F2BB6C582}" destId="{FC4051CF-751A-42CA-955A-6595F03EEDA2}" srcOrd="0" destOrd="0" presId="urn:microsoft.com/office/officeart/2008/layout/VerticalCurvedList"/>
    <dgm:cxn modelId="{B0E07E34-455B-48C5-AA90-5425EAE2C7B5}" type="presParOf" srcId="{12F2C477-B62E-4241-A2EF-8050710C0010}" destId="{707DF225-71B0-4D5F-A6B7-B29B01053789}" srcOrd="0" destOrd="0" presId="urn:microsoft.com/office/officeart/2008/layout/VerticalCurvedList"/>
    <dgm:cxn modelId="{CB223063-0442-4B4D-98D1-26C7EF5D080C}" type="presParOf" srcId="{707DF225-71B0-4D5F-A6B7-B29B01053789}" destId="{64F1733B-1A99-4E89-BBE3-25F23D93C3E7}" srcOrd="0" destOrd="0" presId="urn:microsoft.com/office/officeart/2008/layout/VerticalCurvedList"/>
    <dgm:cxn modelId="{53AECD8B-06C2-4993-A3C1-8832A731E327}" type="presParOf" srcId="{64F1733B-1A99-4E89-BBE3-25F23D93C3E7}" destId="{F0330B0F-9E59-483C-8C44-81C7243ADEC0}" srcOrd="0" destOrd="0" presId="urn:microsoft.com/office/officeart/2008/layout/VerticalCurvedList"/>
    <dgm:cxn modelId="{22FB4067-C319-4661-9197-625D9EE186CA}" type="presParOf" srcId="{64F1733B-1A99-4E89-BBE3-25F23D93C3E7}" destId="{6DD9D327-DA66-4511-A2CC-5FA9640FCD2E}" srcOrd="1" destOrd="0" presId="urn:microsoft.com/office/officeart/2008/layout/VerticalCurvedList"/>
    <dgm:cxn modelId="{5196D3EF-976D-4E3F-9E4E-B3B86483C340}" type="presParOf" srcId="{64F1733B-1A99-4E89-BBE3-25F23D93C3E7}" destId="{5FD8B302-F8D1-467D-86B2-B890AB99672C}" srcOrd="2" destOrd="0" presId="urn:microsoft.com/office/officeart/2008/layout/VerticalCurvedList"/>
    <dgm:cxn modelId="{D0EA019C-F486-4628-AB71-70546819EF6A}" type="presParOf" srcId="{64F1733B-1A99-4E89-BBE3-25F23D93C3E7}" destId="{D0CFC92D-6B30-41A1-89AF-1FE957EB24DA}" srcOrd="3" destOrd="0" presId="urn:microsoft.com/office/officeart/2008/layout/VerticalCurvedList"/>
    <dgm:cxn modelId="{D3B0490C-4711-4FC4-A35D-92C5EC2580F7}" type="presParOf" srcId="{707DF225-71B0-4D5F-A6B7-B29B01053789}" destId="{7D496B74-87D4-4CA4-87A5-3DCFBD168A69}" srcOrd="1" destOrd="0" presId="urn:microsoft.com/office/officeart/2008/layout/VerticalCurvedList"/>
    <dgm:cxn modelId="{4DA273EF-2EED-4172-9A44-96D7719C191E}" type="presParOf" srcId="{707DF225-71B0-4D5F-A6B7-B29B01053789}" destId="{07CBA7C9-FCC2-45AE-9E1F-7597153F1099}" srcOrd="2" destOrd="0" presId="urn:microsoft.com/office/officeart/2008/layout/VerticalCurvedList"/>
    <dgm:cxn modelId="{B11CD35A-57EB-4D60-9063-5BEA30D6C25F}" type="presParOf" srcId="{07CBA7C9-FCC2-45AE-9E1F-7597153F1099}" destId="{779FDF64-F377-4745-A2AD-8284F7D8D107}" srcOrd="0" destOrd="0" presId="urn:microsoft.com/office/officeart/2008/layout/VerticalCurvedList"/>
    <dgm:cxn modelId="{D2923FA3-3744-404A-9001-51E7C8851ECD}" type="presParOf" srcId="{707DF225-71B0-4D5F-A6B7-B29B01053789}" destId="{BDA91E34-AED0-4B55-9991-B2C0FAFD6311}" srcOrd="3" destOrd="0" presId="urn:microsoft.com/office/officeart/2008/layout/VerticalCurvedList"/>
    <dgm:cxn modelId="{636AFF23-E030-4F24-9D34-79D957690C3F}" type="presParOf" srcId="{707DF225-71B0-4D5F-A6B7-B29B01053789}" destId="{5948C8A0-E595-4CBD-B55B-6ECB18BC6259}" srcOrd="4" destOrd="0" presId="urn:microsoft.com/office/officeart/2008/layout/VerticalCurvedList"/>
    <dgm:cxn modelId="{262B190B-1993-4D1F-AC46-2A70D6ABAA00}" type="presParOf" srcId="{5948C8A0-E595-4CBD-B55B-6ECB18BC6259}" destId="{6AAE2D07-4DFC-49A5-800E-73C4B5601EAB}" srcOrd="0" destOrd="0" presId="urn:microsoft.com/office/officeart/2008/layout/VerticalCurvedList"/>
    <dgm:cxn modelId="{D99826B2-BD48-4ABE-BFB5-24B4848AF96F}" type="presParOf" srcId="{707DF225-71B0-4D5F-A6B7-B29B01053789}" destId="{39B07325-DB28-4842-952A-467EB5755239}" srcOrd="5" destOrd="0" presId="urn:microsoft.com/office/officeart/2008/layout/VerticalCurvedList"/>
    <dgm:cxn modelId="{EC67FAD2-5E35-4A0B-A166-96E68A297093}" type="presParOf" srcId="{707DF225-71B0-4D5F-A6B7-B29B01053789}" destId="{1850F842-09D1-4853-8EA7-97F0B4735F9C}" srcOrd="6" destOrd="0" presId="urn:microsoft.com/office/officeart/2008/layout/VerticalCurvedList"/>
    <dgm:cxn modelId="{E8701297-DB08-4AFA-A469-8F784C5FA39A}" type="presParOf" srcId="{1850F842-09D1-4853-8EA7-97F0B4735F9C}" destId="{1FC0574A-BCD1-4D3C-B3C2-1F7500049BBB}" srcOrd="0" destOrd="0" presId="urn:microsoft.com/office/officeart/2008/layout/VerticalCurvedList"/>
    <dgm:cxn modelId="{624F0C3E-A34C-432D-862E-FD6CDF738032}" type="presParOf" srcId="{707DF225-71B0-4D5F-A6B7-B29B01053789}" destId="{FC4051CF-751A-42CA-955A-6595F03EEDA2}" srcOrd="7" destOrd="0" presId="urn:microsoft.com/office/officeart/2008/layout/VerticalCurvedList"/>
    <dgm:cxn modelId="{39F3010B-B35E-4559-8174-26F7EBE5005F}" type="presParOf" srcId="{707DF225-71B0-4D5F-A6B7-B29B01053789}" destId="{A26AD44E-C386-49C2-8A05-94855BD07C28}" srcOrd="8" destOrd="0" presId="urn:microsoft.com/office/officeart/2008/layout/VerticalCurvedList"/>
    <dgm:cxn modelId="{240F84EA-2A74-4655-85D0-966AA431F1F5}" type="presParOf" srcId="{A26AD44E-C386-49C2-8A05-94855BD07C28}" destId="{B82D27E2-19E3-4132-9BD0-A417C24B61FD}" srcOrd="0" destOrd="0" presId="urn:microsoft.com/office/officeart/2008/layout/VerticalCurvedList"/>
    <dgm:cxn modelId="{9F7D7167-208D-4E04-92CF-A1E3794B4C23}" type="presParOf" srcId="{707DF225-71B0-4D5F-A6B7-B29B01053789}" destId="{7F329915-1F18-4187-9E5B-053898D020F2}" srcOrd="9" destOrd="0" presId="urn:microsoft.com/office/officeart/2008/layout/VerticalCurvedList"/>
    <dgm:cxn modelId="{FD74F1EA-A92B-4708-BF1F-8B888208A34B}" type="presParOf" srcId="{707DF225-71B0-4D5F-A6B7-B29B01053789}" destId="{386030EB-3CC4-4C53-9894-94B5AFDDB848}" srcOrd="10" destOrd="0" presId="urn:microsoft.com/office/officeart/2008/layout/VerticalCurvedList"/>
    <dgm:cxn modelId="{774251C9-675C-45EA-B2E4-5B1D219EEB93}" type="presParOf" srcId="{386030EB-3CC4-4C53-9894-94B5AFDDB848}" destId="{6CC658CC-8386-4B61-B7C8-51C1D2F654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8FE1D-5F54-4701-9691-EF4F7B05929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784AC-AE0C-422F-94C9-2D74DDB4517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80028C4-C9BE-4E53-BAE5-3BC19E634CF7}" type="parTrans" cxnId="{7DD0CBAA-2B18-4227-9812-7985C7CB00A0}">
      <dgm:prSet/>
      <dgm:spPr/>
      <dgm:t>
        <a:bodyPr/>
        <a:lstStyle/>
        <a:p>
          <a:endParaRPr lang="ru-RU"/>
        </a:p>
      </dgm:t>
    </dgm:pt>
    <dgm:pt modelId="{46F2693C-D3E5-40AE-89A7-31D2E0491B45}" type="sibTrans" cxnId="{7DD0CBAA-2B18-4227-9812-7985C7CB00A0}">
      <dgm:prSet/>
      <dgm:spPr/>
      <dgm:t>
        <a:bodyPr/>
        <a:lstStyle/>
        <a:p>
          <a:endParaRPr lang="ru-RU"/>
        </a:p>
      </dgm:t>
    </dgm:pt>
    <dgm:pt modelId="{C3A98D4A-609D-4943-99DB-A25EB0057F3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5AEE6D7-2966-4235-80FE-DDFE9D54AD21}" type="parTrans" cxnId="{FEABC03F-4ABE-463E-A61E-0DF175519132}">
      <dgm:prSet/>
      <dgm:spPr/>
      <dgm:t>
        <a:bodyPr/>
        <a:lstStyle/>
        <a:p>
          <a:endParaRPr lang="ru-RU"/>
        </a:p>
      </dgm:t>
    </dgm:pt>
    <dgm:pt modelId="{F9766CF1-7A06-47ED-B7C7-12737CE0C994}" type="sibTrans" cxnId="{FEABC03F-4ABE-463E-A61E-0DF175519132}">
      <dgm:prSet/>
      <dgm:spPr/>
      <dgm:t>
        <a:bodyPr/>
        <a:lstStyle/>
        <a:p>
          <a:endParaRPr lang="ru-RU"/>
        </a:p>
      </dgm:t>
    </dgm:pt>
    <dgm:pt modelId="{6E9461A6-849C-4117-9BF4-FC46ADD9A99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93ADB4-196F-4275-820B-5DC17483BC66}" type="parTrans" cxnId="{5491E021-9640-4438-AB55-4CA506654CE5}">
      <dgm:prSet/>
      <dgm:spPr/>
      <dgm:t>
        <a:bodyPr/>
        <a:lstStyle/>
        <a:p>
          <a:endParaRPr lang="ru-RU"/>
        </a:p>
      </dgm:t>
    </dgm:pt>
    <dgm:pt modelId="{FFF73CC7-032F-4DA5-A502-60A0D35F7533}" type="sibTrans" cxnId="{5491E021-9640-4438-AB55-4CA506654CE5}">
      <dgm:prSet/>
      <dgm:spPr/>
      <dgm:t>
        <a:bodyPr/>
        <a:lstStyle/>
        <a:p>
          <a:endParaRPr lang="ru-RU"/>
        </a:p>
      </dgm:t>
    </dgm:pt>
    <dgm:pt modelId="{CF5AAB3C-47CF-4011-B75B-ED9EB97E81B8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3FB439C-C3F1-45EC-91A9-91BEE1E80410}" type="parTrans" cxnId="{4786011C-6AD4-4106-B8FC-34B5C2536A24}">
      <dgm:prSet/>
      <dgm:spPr/>
      <dgm:t>
        <a:bodyPr/>
        <a:lstStyle/>
        <a:p>
          <a:endParaRPr lang="ru-RU"/>
        </a:p>
      </dgm:t>
    </dgm:pt>
    <dgm:pt modelId="{169EB66F-80DC-4328-9731-620F94D329C7}" type="sibTrans" cxnId="{4786011C-6AD4-4106-B8FC-34B5C2536A24}">
      <dgm:prSet/>
      <dgm:spPr/>
      <dgm:t>
        <a:bodyPr/>
        <a:lstStyle/>
        <a:p>
          <a:endParaRPr lang="ru-RU"/>
        </a:p>
      </dgm:t>
    </dgm:pt>
    <dgm:pt modelId="{4711FB30-AA5F-4E14-8CF9-ACEE96A32AC9}" type="pres">
      <dgm:prSet presAssocID="{01F8FE1D-5F54-4701-9691-EF4F7B05929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84F76-78A4-4C79-A269-C85B3F0A1387}" type="pres">
      <dgm:prSet presAssocID="{01F8FE1D-5F54-4701-9691-EF4F7B059297}" presName="diamond" presStyleLbl="bgShp" presStyleIdx="0" presStyleCnt="1"/>
      <dgm:spPr/>
    </dgm:pt>
    <dgm:pt modelId="{EE1305EC-6ADB-47C3-B7D0-361EB762D42F}" type="pres">
      <dgm:prSet presAssocID="{01F8FE1D-5F54-4701-9691-EF4F7B0592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86783-01D3-49B9-B237-34F2B01F0824}" type="pres">
      <dgm:prSet presAssocID="{01F8FE1D-5F54-4701-9691-EF4F7B0592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CAD1E-4D10-4EB7-BCBF-E406574EF3A2}" type="pres">
      <dgm:prSet presAssocID="{01F8FE1D-5F54-4701-9691-EF4F7B0592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4F639-0BAF-4601-B6FE-FB0109A1E920}" type="pres">
      <dgm:prSet presAssocID="{01F8FE1D-5F54-4701-9691-EF4F7B0592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0A716-DE08-4BB7-ABD4-3B3359E3F08D}" type="presOf" srcId="{C3A98D4A-609D-4943-99DB-A25EB0057F37}" destId="{9A286783-01D3-49B9-B237-34F2B01F0824}" srcOrd="0" destOrd="0" presId="urn:microsoft.com/office/officeart/2005/8/layout/matrix3"/>
    <dgm:cxn modelId="{4786011C-6AD4-4106-B8FC-34B5C2536A24}" srcId="{01F8FE1D-5F54-4701-9691-EF4F7B059297}" destId="{CF5AAB3C-47CF-4011-B75B-ED9EB97E81B8}" srcOrd="3" destOrd="0" parTransId="{93FB439C-C3F1-45EC-91A9-91BEE1E80410}" sibTransId="{169EB66F-80DC-4328-9731-620F94D329C7}"/>
    <dgm:cxn modelId="{4F1EC798-5DC9-433E-B0C8-A0BE2CB82372}" type="presOf" srcId="{01F8FE1D-5F54-4701-9691-EF4F7B059297}" destId="{4711FB30-AA5F-4E14-8CF9-ACEE96A32AC9}" srcOrd="0" destOrd="0" presId="urn:microsoft.com/office/officeart/2005/8/layout/matrix3"/>
    <dgm:cxn modelId="{7DD0CBAA-2B18-4227-9812-7985C7CB00A0}" srcId="{01F8FE1D-5F54-4701-9691-EF4F7B059297}" destId="{5F2784AC-AE0C-422F-94C9-2D74DDB4517F}" srcOrd="0" destOrd="0" parTransId="{880028C4-C9BE-4E53-BAE5-3BC19E634CF7}" sibTransId="{46F2693C-D3E5-40AE-89A7-31D2E0491B45}"/>
    <dgm:cxn modelId="{5491E021-9640-4438-AB55-4CA506654CE5}" srcId="{01F8FE1D-5F54-4701-9691-EF4F7B059297}" destId="{6E9461A6-849C-4117-9BF4-FC46ADD9A996}" srcOrd="2" destOrd="0" parTransId="{2593ADB4-196F-4275-820B-5DC17483BC66}" sibTransId="{FFF73CC7-032F-4DA5-A502-60A0D35F7533}"/>
    <dgm:cxn modelId="{0369C77E-C254-49B0-839C-231A480BD8C3}" type="presOf" srcId="{6E9461A6-849C-4117-9BF4-FC46ADD9A996}" destId="{250CAD1E-4D10-4EB7-BCBF-E406574EF3A2}" srcOrd="0" destOrd="0" presId="urn:microsoft.com/office/officeart/2005/8/layout/matrix3"/>
    <dgm:cxn modelId="{FEABC03F-4ABE-463E-A61E-0DF175519132}" srcId="{01F8FE1D-5F54-4701-9691-EF4F7B059297}" destId="{C3A98D4A-609D-4943-99DB-A25EB0057F37}" srcOrd="1" destOrd="0" parTransId="{45AEE6D7-2966-4235-80FE-DDFE9D54AD21}" sibTransId="{F9766CF1-7A06-47ED-B7C7-12737CE0C994}"/>
    <dgm:cxn modelId="{921BDAF4-C7CD-4E1E-B57B-A1D02570F665}" type="presOf" srcId="{5F2784AC-AE0C-422F-94C9-2D74DDB4517F}" destId="{EE1305EC-6ADB-47C3-B7D0-361EB762D42F}" srcOrd="0" destOrd="0" presId="urn:microsoft.com/office/officeart/2005/8/layout/matrix3"/>
    <dgm:cxn modelId="{B4910C8A-6DBC-4ED0-BF5F-E3812A97D436}" type="presOf" srcId="{CF5AAB3C-47CF-4011-B75B-ED9EB97E81B8}" destId="{7FB4F639-0BAF-4601-B6FE-FB0109A1E920}" srcOrd="0" destOrd="0" presId="urn:microsoft.com/office/officeart/2005/8/layout/matrix3"/>
    <dgm:cxn modelId="{C31D1D13-AE7E-4464-9D38-89EE0D77BDBC}" type="presParOf" srcId="{4711FB30-AA5F-4E14-8CF9-ACEE96A32AC9}" destId="{0FE84F76-78A4-4C79-A269-C85B3F0A1387}" srcOrd="0" destOrd="0" presId="urn:microsoft.com/office/officeart/2005/8/layout/matrix3"/>
    <dgm:cxn modelId="{5841D70D-1503-4A70-A8D3-548C944EC616}" type="presParOf" srcId="{4711FB30-AA5F-4E14-8CF9-ACEE96A32AC9}" destId="{EE1305EC-6ADB-47C3-B7D0-361EB762D42F}" srcOrd="1" destOrd="0" presId="urn:microsoft.com/office/officeart/2005/8/layout/matrix3"/>
    <dgm:cxn modelId="{C802E98C-7C8B-4031-931D-877556B74611}" type="presParOf" srcId="{4711FB30-AA5F-4E14-8CF9-ACEE96A32AC9}" destId="{9A286783-01D3-49B9-B237-34F2B01F0824}" srcOrd="2" destOrd="0" presId="urn:microsoft.com/office/officeart/2005/8/layout/matrix3"/>
    <dgm:cxn modelId="{806A2834-DE1A-4CA1-A131-F3057651EC81}" type="presParOf" srcId="{4711FB30-AA5F-4E14-8CF9-ACEE96A32AC9}" destId="{250CAD1E-4D10-4EB7-BCBF-E406574EF3A2}" srcOrd="3" destOrd="0" presId="urn:microsoft.com/office/officeart/2005/8/layout/matrix3"/>
    <dgm:cxn modelId="{3A3F9230-AE59-4DEB-97FA-634BDCBD160E}" type="presParOf" srcId="{4711FB30-AA5F-4E14-8CF9-ACEE96A32AC9}" destId="{7FB4F639-0BAF-4601-B6FE-FB0109A1E92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D327-DA66-4511-A2CC-5FA9640FCD2E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96B74-87D4-4CA4-87A5-3DCFBD168A69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РС - беседа</a:t>
          </a:r>
          <a:endParaRPr lang="ru-RU" sz="2900" kern="1200" dirty="0"/>
        </a:p>
      </dsp:txBody>
      <dsp:txXfrm>
        <a:off x="427226" y="282782"/>
        <a:ext cx="7739890" cy="565926"/>
      </dsp:txXfrm>
    </dsp:sp>
    <dsp:sp modelId="{779FDF64-F377-4745-A2AD-8284F7D8D107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DA91E34-AED0-4B55-9991-B2C0FAFD6311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РС - игра</a:t>
          </a:r>
          <a:endParaRPr lang="ru-RU" sz="2900" kern="1200" dirty="0"/>
        </a:p>
      </dsp:txBody>
      <dsp:txXfrm>
        <a:off x="832752" y="1131400"/>
        <a:ext cx="7334364" cy="565926"/>
      </dsp:txXfrm>
    </dsp:sp>
    <dsp:sp modelId="{6AAE2D07-4DFC-49A5-800E-73C4B5601EAB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39B07325-DB28-4842-952A-467EB5755239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РС - практикум</a:t>
          </a:r>
          <a:endParaRPr lang="ru-RU" sz="2900" kern="1200" dirty="0"/>
        </a:p>
      </dsp:txBody>
      <dsp:txXfrm>
        <a:off x="957216" y="1980018"/>
        <a:ext cx="7209900" cy="565926"/>
      </dsp:txXfrm>
    </dsp:sp>
    <dsp:sp modelId="{1FC0574A-BCD1-4D3C-B3C2-1F7500049BBB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FC4051CF-751A-42CA-955A-6595F03EEDA2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РС – мастер - класс</a:t>
          </a:r>
          <a:endParaRPr lang="ru-RU" sz="2900" kern="1200" dirty="0"/>
        </a:p>
      </dsp:txBody>
      <dsp:txXfrm>
        <a:off x="832752" y="2828636"/>
        <a:ext cx="7334364" cy="565926"/>
      </dsp:txXfrm>
    </dsp:sp>
    <dsp:sp modelId="{B82D27E2-19E3-4132-9BD0-A417C24B61FD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7F329915-1F18-4187-9E5B-053898D020F2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РС - проект</a:t>
          </a:r>
          <a:endParaRPr lang="ru-RU" sz="2900" kern="1200" dirty="0"/>
        </a:p>
      </dsp:txBody>
      <dsp:txXfrm>
        <a:off x="427226" y="3677254"/>
        <a:ext cx="7739890" cy="565926"/>
      </dsp:txXfrm>
    </dsp:sp>
    <dsp:sp modelId="{6CC658CC-8386-4B61-B7C8-51C1D2F65490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4F76-78A4-4C79-A269-C85B3F0A1387}">
      <dsp:nvSpPr>
        <dsp:cNvPr id="0" name=""/>
        <dsp:cNvSpPr/>
      </dsp:nvSpPr>
      <dsp:spPr>
        <a:xfrm>
          <a:off x="1466777" y="0"/>
          <a:ext cx="5501725" cy="550172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305EC-6ADB-47C3-B7D0-361EB762D42F}">
      <dsp:nvSpPr>
        <dsp:cNvPr id="0" name=""/>
        <dsp:cNvSpPr/>
      </dsp:nvSpPr>
      <dsp:spPr>
        <a:xfrm>
          <a:off x="1989441" y="522663"/>
          <a:ext cx="2145672" cy="21456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2094184" y="627406"/>
        <a:ext cx="1936186" cy="1936186"/>
      </dsp:txXfrm>
    </dsp:sp>
    <dsp:sp modelId="{9A286783-01D3-49B9-B237-34F2B01F0824}">
      <dsp:nvSpPr>
        <dsp:cNvPr id="0" name=""/>
        <dsp:cNvSpPr/>
      </dsp:nvSpPr>
      <dsp:spPr>
        <a:xfrm>
          <a:off x="4300165" y="522663"/>
          <a:ext cx="2145672" cy="214567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4404908" y="627406"/>
        <a:ext cx="1936186" cy="1936186"/>
      </dsp:txXfrm>
    </dsp:sp>
    <dsp:sp modelId="{250CAD1E-4D10-4EB7-BCBF-E406574EF3A2}">
      <dsp:nvSpPr>
        <dsp:cNvPr id="0" name=""/>
        <dsp:cNvSpPr/>
      </dsp:nvSpPr>
      <dsp:spPr>
        <a:xfrm>
          <a:off x="1989441" y="2833388"/>
          <a:ext cx="2145672" cy="214567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2094184" y="2938131"/>
        <a:ext cx="1936186" cy="1936186"/>
      </dsp:txXfrm>
    </dsp:sp>
    <dsp:sp modelId="{7FB4F639-0BAF-4601-B6FE-FB0109A1E920}">
      <dsp:nvSpPr>
        <dsp:cNvPr id="0" name=""/>
        <dsp:cNvSpPr/>
      </dsp:nvSpPr>
      <dsp:spPr>
        <a:xfrm>
          <a:off x="4300165" y="2833388"/>
          <a:ext cx="2145672" cy="214567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4404908" y="2938131"/>
        <a:ext cx="1936186" cy="19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3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8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8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7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0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6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BB45-7B8D-409B-ACB1-58371066924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DA0D-B7F8-4CE9-ABA9-FAABDE79E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6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lcs.su/" TargetMode="External"/><Relationship Id="rId2" Type="http://schemas.openxmlformats.org/officeDocument/2006/relationships/hyperlink" Target="https://uchi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syaz-online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esktop/&#1057;&#1054;&#1064;%202%20&#1043;-&#1061;&#1056;/&#1052;&#1057;%201%20&#1057;&#1054;&#1064;%202%20&#1043;-&#1061;&#1056;%2023.01.2019/&#1056;&#1057;%20-%20&#1084;&#1072;&#1089;&#1090;&#1077;&#1088;-&#1082;&#1083;&#1072;&#1089;&#1089;/2%20&#1044;&#1080;&#1082;&#1089;&#1080;&#1090;.%20&#1054;&#1073;&#1079;&#1086;&#1088;%20&#1085;&#1072;&#1089;&#1090;&#1086;&#1083;&#1100;&#1085;&#1086;&#1081;%20&#1080;&#1075;&#1088;&#1099;%20&#1086;&#1090;%20&#1048;&#1075;&#1088;&#1086;&#1074;&#1077;&#1076;&#1072;.mp4" TargetMode="External"/><Relationship Id="rId2" Type="http://schemas.openxmlformats.org/officeDocument/2006/relationships/hyperlink" Target="../../../../Desktop/&#1057;&#1054;&#1064;%202%20&#1043;-&#1061;&#1056;/&#1052;&#1057;%201%20&#1057;&#1054;&#1064;%202%20&#1043;-&#1061;&#1056;%2023.01.2019/&#1056;&#1057;%20-%20&#1084;&#1072;&#1089;&#1090;&#1077;&#1088;-&#1082;&#1083;&#1072;&#1089;&#1089;/1%20&#1044;&#1086;&#1073;&#1073;&#1083;&#1100;.%20&#1054;&#1073;&#1079;&#1086;&#1088;%20&#1085;&#1072;&#1089;&#1090;&#1086;&#1083;&#1100;&#1085;&#1086;&#1081;%20&#1080;&#1075;&#1088;&#1099;%20&#1086;&#1090;%20&#1048;&#1075;&#1088;&#1086;&#1074;&#1077;&#1076;&#1072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856984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Модуль «Работа с родителями»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uk2.edusite.ru/images/674685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019" y="3573016"/>
            <a:ext cx="11457659" cy="49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1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Родительское собрание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cs53.babysfera.ru/8/3/3/9/005d2a4b209510ad23e64d0a41eaf7ebeac.840x5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84776" cy="41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97747"/>
              </p:ext>
            </p:extLst>
          </p:nvPr>
        </p:nvGraphicFramePr>
        <p:xfrm>
          <a:off x="251520" y="1340768"/>
          <a:ext cx="8435280" cy="550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Родительское собрание – </a:t>
            </a:r>
            <a:br>
              <a:rPr lang="ru-RU" dirty="0"/>
            </a:br>
            <a:r>
              <a:rPr lang="ru-RU" dirty="0" smtClean="0"/>
              <a:t>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44" y="355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Родительское собрание - практикум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upermozg.school/eydetika1/images/boo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0912"/>
            <a:ext cx="7221288" cy="51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- 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uchikivnuchiki.ru/wp-content/uploads/2012/09/%D1%82%D0%B0%D0%B1%D0%BB%D0%B8%D1%86%D0%B0-%D1%83%D0%BC%D0%BD%D0%BE%D0%B6%D0%B5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619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2.infourok.ru/uploads/ex/0aee/0002b685-52f4aaca/640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7231"/>
            <a:ext cx="7824192" cy="58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4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td2.mycdn.me/image?id=855545299084&amp;t=20&amp;plc=WEB&amp;tkn=*YD9roPtiTdhPdT7bmdcX3885i5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4006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7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Родительское собрание - практикум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´Ð»Ñ_Ð·Ð°Ð¿Ð¾Ð¼Ð¸Ð½Ð°Ð½Ð¸Ñ_ÑÐ¾ÑÐ¼Ñ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7"/>
            <a:ext cx="761047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2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Ментальные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www.kefline.ru/wp-content/uploads/2017/09/4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529172" cy="44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Тренажеры онлайн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uchim.org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calcs.su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http://www.rusyaz-online.ru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2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-  </a:t>
            </a:r>
            <a:br>
              <a:rPr lang="ru-RU" dirty="0" smtClean="0"/>
            </a:br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Семейные интеллектуальные игры</a:t>
            </a:r>
          </a:p>
          <a:p>
            <a:r>
              <a:rPr lang="ru-RU" dirty="0" smtClean="0">
                <a:hlinkClick r:id="rId2" action="ppaction://hlinkfile"/>
              </a:rPr>
              <a:t>Доббль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Диксит</a:t>
            </a:r>
            <a:endParaRPr lang="ru-RU" dirty="0" smtClean="0"/>
          </a:p>
          <a:p>
            <a:r>
              <a:rPr lang="ru-RU" dirty="0" smtClean="0"/>
              <a:t>Кортекс</a:t>
            </a:r>
            <a:endParaRPr lang="ru-RU" dirty="0"/>
          </a:p>
        </p:txBody>
      </p:sp>
      <p:pic>
        <p:nvPicPr>
          <p:cNvPr id="13316" name="Picture 4" descr="https://cdn1.goods.ru/big2/medias/images/423/100000364551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920278" cy="26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yardm.ru/wp-content/uploads/2015/09/rkw-HYb3R8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02" y="3140968"/>
            <a:ext cx="2664296" cy="33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Раздел 3. «Виды, формы и содержание деятельности»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Инвариантные модули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4041775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Вариативные модули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«Классное руководство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Школьный урок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«Курсы внеурочной деятельности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Работа с родителями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Самоуправление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Профориентация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4716016" y="2212849"/>
            <a:ext cx="4320480" cy="2944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«Ключевые общешкольные дела»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«Детские общественные объединения»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«Школьные медиа»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«Экскурсии, экспедиции, походы»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</a:rPr>
              <a:t>«Организация предметно-эстетической среды»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4131" y="5716706"/>
            <a:ext cx="8640960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ВАЖНО!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Количество задач = количеству модулей!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Родительское собрание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uperme.pro/img/home/proforientat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6429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420888"/>
            <a:ext cx="3312368" cy="12003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Устремленные в будущее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19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Атлас новых профессий</a:t>
            </a:r>
            <a:br>
              <a:rPr lang="ru-RU" sz="4400" b="1" dirty="0" smtClean="0"/>
            </a:br>
            <a:r>
              <a:rPr lang="en-US" sz="4400" b="1" dirty="0" smtClean="0"/>
              <a:t>atlas100.ru</a:t>
            </a:r>
            <a:endParaRPr lang="ru-RU" sz="4400" b="1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015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http://navigator-vladpro.1gb.ru/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496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219434" y="692696"/>
            <a:ext cx="676875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Спасибо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за активную работу!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/>
              <a:t>Дети, как ни странно, это испытанье,</a:t>
            </a:r>
            <a:endParaRPr lang="ru-RU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/>
              <a:t>Дети, как известно, сами не растут.</a:t>
            </a:r>
            <a:endParaRPr lang="ru-RU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/>
              <a:t>Им нужна забота, ласка, пониманье,</a:t>
            </a:r>
            <a:endParaRPr lang="ru-RU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/>
              <a:t>Дети - это время, дети - это труд!!!</a:t>
            </a:r>
            <a:endParaRPr lang="ru-RU" dirty="0" smtClean="0"/>
          </a:p>
        </p:txBody>
      </p:sp>
      <p:pic>
        <p:nvPicPr>
          <p:cNvPr id="2" name="Picture 2" descr="http://muk2.edusite.ru/images/674685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019" y="3573016"/>
            <a:ext cx="11457659" cy="49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1947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Раздел 2. «Цель и задачи воспитания»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реализовывать </a:t>
            </a:r>
            <a:r>
              <a:rPr lang="ru-RU" sz="2600" dirty="0">
                <a:solidFill>
                  <a:schemeClr val="tx1"/>
                </a:solidFill>
              </a:rPr>
              <a:t>воспитательные возможности общешкольных </a:t>
            </a:r>
            <a:r>
              <a:rPr lang="ru-RU" sz="2600" dirty="0" smtClean="0">
                <a:solidFill>
                  <a:schemeClr val="tx1"/>
                </a:solidFill>
              </a:rPr>
              <a:t>ключевых поддерживать </a:t>
            </a:r>
            <a:r>
              <a:rPr lang="ru-RU" sz="2600" dirty="0">
                <a:solidFill>
                  <a:schemeClr val="tx1"/>
                </a:solidFill>
              </a:rPr>
              <a:t>традиции </a:t>
            </a:r>
            <a:r>
              <a:rPr lang="ru-RU" sz="2600" dirty="0" smtClean="0">
                <a:solidFill>
                  <a:schemeClr val="tx1"/>
                </a:solidFill>
              </a:rPr>
              <a:t>их коллективного </a:t>
            </a:r>
            <a:r>
              <a:rPr lang="ru-RU" sz="2600" dirty="0">
                <a:solidFill>
                  <a:schemeClr val="tx1"/>
                </a:solidFill>
              </a:rPr>
              <a:t>планирования, </a:t>
            </a:r>
            <a:r>
              <a:rPr lang="ru-RU" sz="2600" dirty="0" smtClean="0">
                <a:solidFill>
                  <a:schemeClr val="tx1"/>
                </a:solidFill>
              </a:rPr>
              <a:t>организации, проведения </a:t>
            </a:r>
            <a:r>
              <a:rPr lang="ru-RU" sz="2600" dirty="0">
                <a:solidFill>
                  <a:schemeClr val="tx1"/>
                </a:solidFill>
              </a:rPr>
              <a:t>и анализа в школьном </a:t>
            </a:r>
            <a:r>
              <a:rPr lang="ru-RU" sz="2600" dirty="0" smtClean="0">
                <a:solidFill>
                  <a:schemeClr val="tx1"/>
                </a:solidFill>
              </a:rPr>
              <a:t>сообществе;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реализовывать </a:t>
            </a:r>
            <a:r>
              <a:rPr lang="ru-RU" sz="2600" dirty="0">
                <a:solidFill>
                  <a:schemeClr val="tx1"/>
                </a:solidFill>
              </a:rPr>
              <a:t>потенциал классного руководства в воспитании </a:t>
            </a:r>
            <a:r>
              <a:rPr lang="ru-RU" sz="2600" dirty="0" smtClean="0">
                <a:solidFill>
                  <a:schemeClr val="tx1"/>
                </a:solidFill>
              </a:rPr>
              <a:t>школьников, поддерживать </a:t>
            </a:r>
            <a:r>
              <a:rPr lang="ru-RU" sz="2600" dirty="0">
                <a:solidFill>
                  <a:schemeClr val="tx1"/>
                </a:solidFill>
              </a:rPr>
              <a:t>активное участие классных сообществ в жизни </a:t>
            </a:r>
            <a:r>
              <a:rPr lang="ru-RU" sz="2600" dirty="0" smtClean="0">
                <a:solidFill>
                  <a:schemeClr val="tx1"/>
                </a:solidFill>
              </a:rPr>
              <a:t>школы;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вовлекать </a:t>
            </a:r>
            <a:r>
              <a:rPr lang="ru-RU" sz="2600" dirty="0">
                <a:solidFill>
                  <a:schemeClr val="tx1"/>
                </a:solidFill>
              </a:rPr>
              <a:t>школьников в кружки, секции, клубы, студии и иные </a:t>
            </a:r>
            <a:r>
              <a:rPr lang="ru-RU" sz="2600" dirty="0" smtClean="0">
                <a:solidFill>
                  <a:schemeClr val="tx1"/>
                </a:solidFill>
              </a:rPr>
              <a:t>объединения, работающие </a:t>
            </a:r>
            <a:r>
              <a:rPr lang="ru-RU" sz="2600" dirty="0">
                <a:solidFill>
                  <a:schemeClr val="tx1"/>
                </a:solidFill>
              </a:rPr>
              <a:t>по школьным программам внеурочной деятельности, реализовывать </a:t>
            </a:r>
            <a:r>
              <a:rPr lang="ru-RU" sz="2600" dirty="0" smtClean="0">
                <a:solidFill>
                  <a:schemeClr val="tx1"/>
                </a:solidFill>
              </a:rPr>
              <a:t>их воспитательные возможности;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использовать </a:t>
            </a:r>
            <a:r>
              <a:rPr lang="ru-RU" sz="2600" dirty="0">
                <a:solidFill>
                  <a:schemeClr val="tx1"/>
                </a:solidFill>
              </a:rPr>
              <a:t>в воспитании детей возможности школьного </a:t>
            </a:r>
            <a:r>
              <a:rPr lang="ru-RU" sz="2600" dirty="0" smtClean="0">
                <a:solidFill>
                  <a:schemeClr val="tx1"/>
                </a:solidFill>
              </a:rPr>
              <a:t>урока, поддерживать </a:t>
            </a:r>
            <a:r>
              <a:rPr lang="ru-RU" sz="2600" dirty="0">
                <a:solidFill>
                  <a:schemeClr val="tx1"/>
                </a:solidFill>
              </a:rPr>
              <a:t>использование на уроках интерактивных форм занятий с </a:t>
            </a:r>
            <a:r>
              <a:rPr lang="ru-RU" sz="2600" dirty="0" smtClean="0">
                <a:solidFill>
                  <a:schemeClr val="tx1"/>
                </a:solidFill>
              </a:rPr>
              <a:t>учащимися;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инициировать </a:t>
            </a:r>
            <a:r>
              <a:rPr lang="ru-RU" sz="2600" dirty="0">
                <a:solidFill>
                  <a:schemeClr val="tx1"/>
                </a:solidFill>
              </a:rPr>
              <a:t>и поддерживать ученическое самоуправление – как на </a:t>
            </a:r>
            <a:r>
              <a:rPr lang="ru-RU" sz="2600" dirty="0" smtClean="0">
                <a:solidFill>
                  <a:schemeClr val="tx1"/>
                </a:solidFill>
              </a:rPr>
              <a:t>уровне школы</a:t>
            </a:r>
            <a:r>
              <a:rPr lang="ru-RU" sz="2600" dirty="0">
                <a:solidFill>
                  <a:schemeClr val="tx1"/>
                </a:solidFill>
              </a:rPr>
              <a:t>, так и на уровне классных </a:t>
            </a:r>
            <a:r>
              <a:rPr lang="ru-RU" sz="2600" dirty="0" smtClean="0">
                <a:solidFill>
                  <a:schemeClr val="tx1"/>
                </a:solidFill>
              </a:rPr>
              <a:t>сообществ;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поддерживать </a:t>
            </a:r>
            <a:r>
              <a:rPr lang="ru-RU" sz="2600" dirty="0">
                <a:solidFill>
                  <a:schemeClr val="tx1"/>
                </a:solidFill>
              </a:rPr>
              <a:t>деятельность функционирующих на базе школы </a:t>
            </a:r>
            <a:r>
              <a:rPr lang="ru-RU" sz="2600" dirty="0" smtClean="0">
                <a:solidFill>
                  <a:schemeClr val="tx1"/>
                </a:solidFill>
              </a:rPr>
              <a:t>детских общественных </a:t>
            </a:r>
            <a:r>
              <a:rPr lang="ru-RU" sz="2600" dirty="0">
                <a:solidFill>
                  <a:schemeClr val="tx1"/>
                </a:solidFill>
              </a:rPr>
              <a:t>объединений и </a:t>
            </a:r>
            <a:r>
              <a:rPr lang="ru-RU" sz="2600" dirty="0" smtClean="0">
                <a:solidFill>
                  <a:schemeClr val="tx1"/>
                </a:solidFill>
              </a:rPr>
              <a:t>организаций;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организовывать </a:t>
            </a:r>
            <a:r>
              <a:rPr lang="ru-RU" sz="2600" dirty="0">
                <a:solidFill>
                  <a:schemeClr val="tx1"/>
                </a:solidFill>
              </a:rPr>
              <a:t>для </a:t>
            </a:r>
            <a:r>
              <a:rPr lang="ru-RU" sz="2600" dirty="0" smtClean="0">
                <a:solidFill>
                  <a:schemeClr val="tx1"/>
                </a:solidFill>
              </a:rPr>
              <a:t>школьников </a:t>
            </a:r>
            <a:r>
              <a:rPr lang="ru-RU" sz="2600" dirty="0">
                <a:solidFill>
                  <a:schemeClr val="tx1"/>
                </a:solidFill>
              </a:rPr>
              <a:t>экскурсии, экспедиции, походы </a:t>
            </a:r>
            <a:r>
              <a:rPr lang="ru-RU" sz="2600" dirty="0" smtClean="0">
                <a:solidFill>
                  <a:schemeClr val="tx1"/>
                </a:solidFill>
              </a:rPr>
              <a:t>и реализовывать </a:t>
            </a:r>
            <a:r>
              <a:rPr lang="ru-RU" sz="2600" dirty="0">
                <a:solidFill>
                  <a:schemeClr val="tx1"/>
                </a:solidFill>
              </a:rPr>
              <a:t>их воспитательный </a:t>
            </a:r>
            <a:r>
              <a:rPr lang="ru-RU" sz="2600" dirty="0" smtClean="0">
                <a:solidFill>
                  <a:schemeClr val="tx1"/>
                </a:solidFill>
              </a:rPr>
              <a:t>потенциал;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организовывать </a:t>
            </a:r>
            <a:r>
              <a:rPr lang="ru-RU" sz="2600" dirty="0" err="1">
                <a:solidFill>
                  <a:schemeClr val="tx1"/>
                </a:solidFill>
              </a:rPr>
              <a:t>профориентационную</a:t>
            </a:r>
            <a:r>
              <a:rPr lang="ru-RU" sz="2600" dirty="0">
                <a:solidFill>
                  <a:schemeClr val="tx1"/>
                </a:solidFill>
              </a:rPr>
              <a:t> работу со </a:t>
            </a:r>
            <a:r>
              <a:rPr lang="ru-RU" sz="2600" dirty="0" smtClean="0">
                <a:solidFill>
                  <a:schemeClr val="tx1"/>
                </a:solidFill>
              </a:rPr>
              <a:t>школьниками;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организовать </a:t>
            </a:r>
            <a:r>
              <a:rPr lang="ru-RU" sz="2600" dirty="0">
                <a:solidFill>
                  <a:schemeClr val="tx1"/>
                </a:solidFill>
              </a:rPr>
              <a:t>работу школьных медиа, реализовывать их </a:t>
            </a:r>
            <a:r>
              <a:rPr lang="ru-RU" sz="2600" dirty="0" smtClean="0">
                <a:solidFill>
                  <a:schemeClr val="tx1"/>
                </a:solidFill>
              </a:rPr>
              <a:t>воспитательный потенциал;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dirty="0" smtClean="0">
                <a:solidFill>
                  <a:schemeClr val="tx1"/>
                </a:solidFill>
              </a:rPr>
              <a:t>развивать </a:t>
            </a:r>
            <a:r>
              <a:rPr lang="ru-RU" sz="2600" dirty="0">
                <a:solidFill>
                  <a:schemeClr val="tx1"/>
                </a:solidFill>
              </a:rPr>
              <a:t>предметно-эстетическую среду школы и реализовывать </a:t>
            </a:r>
            <a:r>
              <a:rPr lang="ru-RU" sz="2600" dirty="0" smtClean="0">
                <a:solidFill>
                  <a:schemeClr val="tx1"/>
                </a:solidFill>
              </a:rPr>
              <a:t>ее воспитательные возможности;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600" b="1" dirty="0" smtClean="0">
                <a:solidFill>
                  <a:srgbClr val="C00000"/>
                </a:solidFill>
              </a:rPr>
              <a:t>организовать </a:t>
            </a:r>
            <a:r>
              <a:rPr lang="ru-RU" sz="2600" b="1" dirty="0">
                <a:solidFill>
                  <a:srgbClr val="C00000"/>
                </a:solidFill>
              </a:rPr>
              <a:t>работу с семьями школьников, их родителями или </a:t>
            </a:r>
            <a:r>
              <a:rPr lang="ru-RU" sz="2600" b="1" dirty="0" smtClean="0">
                <a:solidFill>
                  <a:srgbClr val="C00000"/>
                </a:solidFill>
              </a:rPr>
              <a:t>законными представителями</a:t>
            </a:r>
            <a:r>
              <a:rPr lang="ru-RU" sz="2600" b="1" dirty="0">
                <a:solidFill>
                  <a:srgbClr val="C00000"/>
                </a:solidFill>
              </a:rPr>
              <a:t>, направленную на совместное решение проблем </a:t>
            </a:r>
            <a:r>
              <a:rPr lang="ru-RU" sz="2600" b="1" dirty="0" smtClean="0">
                <a:solidFill>
                  <a:srgbClr val="C00000"/>
                </a:solidFill>
              </a:rPr>
              <a:t>личностного развития </a:t>
            </a:r>
            <a:r>
              <a:rPr lang="ru-RU" sz="2600" b="1" dirty="0">
                <a:solidFill>
                  <a:srgbClr val="C00000"/>
                </a:solidFill>
              </a:rPr>
              <a:t>детей</a:t>
            </a:r>
            <a:r>
              <a:rPr lang="ru-RU" sz="2600" b="1" dirty="0" smtClean="0">
                <a:solidFill>
                  <a:srgbClr val="C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363"/>
            <a:ext cx="8229600" cy="864096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Инвариантные </a:t>
            </a:r>
            <a:r>
              <a:rPr lang="ru-RU" sz="4000" b="1" dirty="0" smtClean="0">
                <a:solidFill>
                  <a:schemeClr val="tx1"/>
                </a:solidFill>
              </a:rPr>
              <a:t>модули</a:t>
            </a: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85192" y="903917"/>
            <a:ext cx="8229600" cy="580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. РАБОТА С РОДИТЕЛЯМИ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2442" y="1826768"/>
            <a:ext cx="3096344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групповом уровне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852936"/>
            <a:ext cx="3888432" cy="31683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Совет школы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Попечительский совет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Совет отцов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Общешкольное родительское собрание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Классное родительское собрание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Родительский комитет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Родительский клуб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Родительский день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4935" y="2762872"/>
            <a:ext cx="3445123" cy="16742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Консультации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Служба медиации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Участие родителей в жизнедеятельности школы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9325" y="1713305"/>
            <a:ext cx="3096344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индивидуальном уровне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>
            <a:endCxn id="2" idx="0"/>
          </p:cNvCxnSpPr>
          <p:nvPr/>
        </p:nvCxnSpPr>
        <p:spPr>
          <a:xfrm flipH="1">
            <a:off x="2330614" y="1341346"/>
            <a:ext cx="2187594" cy="4854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35117" y="1361994"/>
            <a:ext cx="2304256" cy="3023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03241" y="4569847"/>
            <a:ext cx="4608512" cy="227687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Приказ Департамента образования администрации Владимирской области от 28.01.2016 № </a:t>
            </a:r>
            <a:r>
              <a:rPr lang="ru-RU" b="1" i="1" dirty="0" smtClean="0">
                <a:solidFill>
                  <a:schemeClr val="tx1"/>
                </a:solidFill>
              </a:rPr>
              <a:t>48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«Об </a:t>
            </a:r>
            <a:r>
              <a:rPr lang="ru-RU" b="1" i="1" dirty="0">
                <a:solidFill>
                  <a:schemeClr val="tx1"/>
                </a:solidFill>
              </a:rPr>
              <a:t>утверждении  региональной программы формирования и развития партнерских отношений образовательной организации и семьи на 2016-2020 </a:t>
            </a:r>
            <a:r>
              <a:rPr lang="ru-RU" b="1" i="1" dirty="0" err="1">
                <a:solidFill>
                  <a:schemeClr val="tx1"/>
                </a:solidFill>
              </a:rPr>
              <a:t>г.г</a:t>
            </a:r>
            <a:r>
              <a:rPr lang="ru-RU" b="1" i="1" dirty="0" smtClean="0">
                <a:solidFill>
                  <a:schemeClr val="tx1"/>
                </a:solidFill>
              </a:rPr>
              <a:t>.»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02576" y="1268760"/>
            <a:ext cx="3857625" cy="288032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chemeClr val="tx1"/>
                </a:solidFill>
              </a:rPr>
              <a:t>Методические рекомендации по организации круглогодичного цикла родительского всеобуча профилактической направленности в общеобразовательных организациях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824453" y="3272655"/>
            <a:ext cx="3822700" cy="172229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ru-RU" altLang="ru-RU" sz="2000" b="1" dirty="0" smtClean="0">
                <a:solidFill>
                  <a:schemeClr val="tx1"/>
                </a:solidFill>
              </a:rPr>
              <a:t>Методические рекомендации для родителей по профилактике наркомании у подростков</a:t>
            </a:r>
            <a:endParaRPr lang="ru-RU" altLang="ru-RU" b="1" dirty="0" smtClean="0">
              <a:solidFill>
                <a:schemeClr val="tx1"/>
              </a:solidFill>
            </a:endParaRPr>
          </a:p>
        </p:txBody>
      </p:sp>
      <p:sp>
        <p:nvSpPr>
          <p:cNvPr id="16388" name="Заголовок 2"/>
          <p:cNvSpPr>
            <a:spLocks noGrp="1"/>
          </p:cNvSpPr>
          <p:nvPr>
            <p:ph type="title"/>
          </p:nvPr>
        </p:nvSpPr>
        <p:spPr>
          <a:xfrm>
            <a:off x="453777" y="260648"/>
            <a:ext cx="8229600" cy="792088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rgbClr val="002060"/>
                </a:solidFill>
              </a:rPr>
              <a:t>Профилактическая работа с родителями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131" y="4163978"/>
            <a:ext cx="3357563" cy="16619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Приказ Департамента образования администрации Владимирской области от 02.04.2016 № ДО-674-02-07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4047" y="2132856"/>
            <a:ext cx="3357563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Распоряжение Губернатора Владимирской обл. от 29.01.2016 № 47-р -07</a:t>
            </a:r>
          </a:p>
        </p:txBody>
      </p:sp>
    </p:spTree>
    <p:extLst>
      <p:ext uri="{BB962C8B-B14F-4D97-AF65-F5344CB8AC3E}">
        <p14:creationId xmlns:p14="http://schemas.microsoft.com/office/powerpoint/2010/main" val="15456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Родительское</a:t>
            </a:r>
            <a:r>
              <a:rPr lang="ru-RU" sz="2800" dirty="0"/>
              <a:t> </a:t>
            </a:r>
            <a:r>
              <a:rPr lang="ru-RU" sz="2800" b="1" dirty="0"/>
              <a:t>собрание</a:t>
            </a:r>
            <a:r>
              <a:rPr lang="ru-RU" sz="2800" dirty="0"/>
              <a:t> – это основная форма совместной работы учителей и родителей, на которой обсуждаются и принимаются решения по наиболее важным вопросам жизнедеятельности классного сообщества и воспитания учащихся в школе и дома.</a:t>
            </a:r>
          </a:p>
        </p:txBody>
      </p:sp>
      <p:pic>
        <p:nvPicPr>
          <p:cNvPr id="7170" name="Picture 2" descr="https://nf-sch5.edumsko.ru/uploads/2000/1445/section/81634/novosti/rodit_sobr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4681017" cy="23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Формы проведения </a:t>
            </a:r>
            <a:br>
              <a:rPr lang="ru-RU" sz="4000" b="1" dirty="0" smtClean="0"/>
            </a:br>
            <a:r>
              <a:rPr lang="ru-RU" sz="4000" b="1" dirty="0" smtClean="0"/>
              <a:t>родительских собраний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3729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70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Родительское собрание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dengirasprodaja.ru/img/p/1/44920-large_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8245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Родительское собрание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avatars.mds.yandex.net/get-pdb/921693/0a8bb288-dd0a-499c-a886-3fe700ac034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18716"/>
            <a:ext cx="6048672" cy="42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490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Модуль «Работа с родителями»</vt:lpstr>
      <vt:lpstr>Раздел 3. «Виды, формы и содержание деятельности»</vt:lpstr>
      <vt:lpstr>Раздел 2. «Цель и задачи воспитания»</vt:lpstr>
      <vt:lpstr>Инвариантные модули</vt:lpstr>
      <vt:lpstr>Профилактическая работа с родителями</vt:lpstr>
      <vt:lpstr>Презентация PowerPoint</vt:lpstr>
      <vt:lpstr>Формы проведения  родительских собраний</vt:lpstr>
      <vt:lpstr>Родительское собрание –  беседа</vt:lpstr>
      <vt:lpstr>Родительское собрание –  беседа</vt:lpstr>
      <vt:lpstr>Родительское собрание –  беседа</vt:lpstr>
      <vt:lpstr>Родительское собрание –  игра</vt:lpstr>
      <vt:lpstr>Родительское собрание - практикум</vt:lpstr>
      <vt:lpstr>Родительское собрание - практикум</vt:lpstr>
      <vt:lpstr>Презентация PowerPoint</vt:lpstr>
      <vt:lpstr>Презентация PowerPoint</vt:lpstr>
      <vt:lpstr>Родительское собрание - практикум</vt:lpstr>
      <vt:lpstr>Ментальные карты</vt:lpstr>
      <vt:lpstr>Тренажеры онлайн</vt:lpstr>
      <vt:lpstr>Родительское собрание -   мастер - класс</vt:lpstr>
      <vt:lpstr>Родительское собрание –  проект</vt:lpstr>
      <vt:lpstr>Атлас новых профессий atlas100.ru</vt:lpstr>
      <vt:lpstr>http://navigator-vladpro.1gb.ru/</vt:lpstr>
      <vt:lpstr>Спасибо  за активную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«Работа с родителями»</dc:title>
  <dc:creator>T</dc:creator>
  <cp:lastModifiedBy>T</cp:lastModifiedBy>
  <cp:revision>3</cp:revision>
  <dcterms:created xsi:type="dcterms:W3CDTF">2021-03-09T18:43:03Z</dcterms:created>
  <dcterms:modified xsi:type="dcterms:W3CDTF">2021-03-09T18:48:29Z</dcterms:modified>
</cp:coreProperties>
</file>